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68&#35838;%20%20&#35841;&#22823;&#35841;&#23567;(&#23436;&#25972;).cpp" TargetMode="External"/><Relationship Id="rId5" Type="http://schemas.openxmlformats.org/officeDocument/2006/relationships/hyperlink" Target="&#31532;68&#35838;%20%20&#35841;&#22823;&#35841;&#23567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263517" y="3275856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68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谁大谁小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3419872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420888" y="2651826"/>
            <a:ext cx="4032448" cy="174828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格莱尔每次仅猜对了一半，试编一程序算一算这四兄妹的大小。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68484" y="2638635"/>
            <a:ext cx="6635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>
                <a:latin typeface="Consolas" panose="020B0609020204030204" pitchFamily="49" charset="0"/>
                <a:cs typeface="Times New Roman" panose="02020603050405020304" pitchFamily="18" charset="0"/>
              </a:rPr>
              <a:t>((make==1)+(boli==4)+(mani==3)+(nike==2)==2)</a:t>
            </a: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484" y="3609579"/>
            <a:ext cx="10405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>
                <a:latin typeface="Consolas" panose="020B0609020204030204" pitchFamily="49" charset="0"/>
                <a:cs typeface="Times New Roman" panose="02020603050405020304" pitchFamily="18" charset="0"/>
              </a:rPr>
              <a:t>((                                     )==2)</a:t>
            </a: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484" y="4322819"/>
            <a:ext cx="10405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>
                <a:latin typeface="Consolas" panose="020B0609020204030204" pitchFamily="49" charset="0"/>
                <a:cs typeface="Times New Roman" panose="02020603050405020304" pitchFamily="18" charset="0"/>
              </a:rPr>
              <a:t>((                                     )==1)</a:t>
            </a: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484" y="5036059"/>
            <a:ext cx="10405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>
                <a:latin typeface="Consolas" panose="020B0609020204030204" pitchFamily="49" charset="0"/>
                <a:cs typeface="Times New Roman" panose="02020603050405020304" pitchFamily="18" charset="0"/>
              </a:rPr>
              <a:t>((                                     )==2)</a:t>
            </a: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6321417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54434" y="620233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54434" y="68955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752" y="2744104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8587411-88ac-48ad-b8ad-fd13475675ba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WPS 演示</Application>
  <PresentationFormat>全屏显示(4:3)</PresentationFormat>
  <Paragraphs>27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Consolas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2023-03-31T09:35:24Z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876190F5B345401F8D55CC026A22A5AA_12</vt:lpwstr>
  </property>
  <property fmtid="{D5CDD505-2E9C-101B-9397-08002B2CF9AE}" pid="3" name="KSOProductBuildVer">
    <vt:lpwstr>2052-11.1.0.14036</vt:lpwstr>
  </property>
</Properties>
</file>